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2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「エピネット日本版</a:t>
            </a:r>
            <a:r>
              <a:rPr kumimoji="1" lang="en-US" altLang="ja-JP" smtClean="0"/>
              <a:t>A</a:t>
            </a:r>
            <a:r>
              <a:rPr kumimoji="1" lang="ja-JP" altLang="en-US" smtClean="0"/>
              <a:t>針刺し切創」報告書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TW" smtClean="0"/>
              <a:t>©</a:t>
            </a:r>
            <a:r>
              <a:rPr kumimoji="1" lang="zh-TW" altLang="en-US" smtClean="0"/>
              <a:t>職業感染制御研究会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70FF5-F18B-4F99-B977-949AD5DD4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0888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「エピネット日本版</a:t>
            </a:r>
            <a:r>
              <a:rPr kumimoji="1" lang="en-US" altLang="ja-JP" smtClean="0"/>
              <a:t>A</a:t>
            </a:r>
            <a:r>
              <a:rPr kumimoji="1" lang="ja-JP" altLang="en-US" smtClean="0"/>
              <a:t>針刺し切創」報告書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TW" smtClean="0"/>
              <a:t>©</a:t>
            </a:r>
            <a:r>
              <a:rPr kumimoji="1" lang="zh-TW" altLang="en-US" smtClean="0"/>
              <a:t>職業感染制御研究会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F561-8849-40F3-8A8B-FDDA6628C9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4694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7F561-8849-40F3-8A8B-FDDA6628C9E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©</a:t>
            </a:r>
            <a:r>
              <a:rPr kumimoji="1" lang="zh-TW" altLang="en-US" smtClean="0"/>
              <a:t>職業感染制御研究会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「エピネット日本版</a:t>
            </a:r>
            <a:r>
              <a:rPr kumimoji="1" lang="en-US" altLang="ja-JP" smtClean="0"/>
              <a:t>A</a:t>
            </a:r>
            <a:r>
              <a:rPr kumimoji="1" lang="ja-JP" altLang="en-US" smtClean="0"/>
              <a:t>針刺し切創」報告書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34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F68-BF6A-42AC-B149-6D140F34BF04}" type="datetimeFigureOut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903A-F567-420B-B774-119CCDFC6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6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FF68-BF6A-42AC-B149-6D140F34BF04}" type="datetimeFigureOut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903A-F567-420B-B774-119CCDFC6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6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針刺し切創原因器材の変化</a:t>
            </a:r>
            <a:r>
              <a:rPr lang="en-US" altLang="ja-JP" smtClean="0"/>
              <a:t>(2013vs2011)</a:t>
            </a:r>
            <a:endParaRPr lang="ja-JP" altLang="en-US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針刺し切創原因器材の変化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まとめ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1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まとめ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【</a:t>
            </a:r>
            <a:r>
              <a:rPr lang="ja-JP" altLang="en-US" smtClean="0"/>
              <a:t>注意事項・免責事項</a:t>
            </a:r>
            <a:r>
              <a:rPr lang="en-US" altLang="ja-JP" smtClean="0"/>
              <a:t>】</a:t>
            </a:r>
            <a:endParaRPr lang="ja-JP" altLang="en-US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1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3600" smtClean="0">
                <a:latin typeface="+mn-lt"/>
              </a:rPr>
              <a:t>JES</a:t>
            </a:r>
            <a:r>
              <a:rPr lang="ja-JP" altLang="en-US" sz="3600" smtClean="0">
                <a:latin typeface="+mn-lt"/>
              </a:rPr>
              <a:t>および</a:t>
            </a:r>
            <a:r>
              <a:rPr lang="en-US" altLang="ja-JP" sz="3600" smtClean="0">
                <a:latin typeface="+mn-lt"/>
              </a:rPr>
              <a:t>JES2013</a:t>
            </a:r>
            <a:r>
              <a:rPr lang="ja-JP" altLang="en-US" sz="3600" smtClean="0">
                <a:latin typeface="+mn-lt"/>
              </a:rPr>
              <a:t>の概要</a:t>
            </a:r>
            <a:endParaRPr lang="ja-JP" altLang="en-US" sz="3600" dirty="0" smtClean="0">
              <a:latin typeface="+mn-lt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JES2013</a:t>
            </a:r>
            <a:r>
              <a:rPr lang="ja-JP" altLang="en-US" smtClean="0"/>
              <a:t>提出データ</a:t>
            </a:r>
            <a:r>
              <a:rPr lang="en-US" altLang="ja-JP" smtClean="0"/>
              <a:t>A</a:t>
            </a:r>
            <a:r>
              <a:rPr lang="ja-JP" altLang="en-US" smtClean="0"/>
              <a:t>の連結結果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3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sz="8800" smtClean="0"/>
              <a:t>JES2013</a:t>
            </a:r>
            <a:r>
              <a:rPr lang="en-US" altLang="ja-JP" sz="6600" smtClean="0"/>
              <a:t/>
            </a:r>
            <a:br>
              <a:rPr lang="en-US" altLang="ja-JP" sz="6600" smtClean="0"/>
            </a:br>
            <a:r>
              <a:rPr lang="ja-JP" altLang="en-US" sz="6600" smtClean="0"/>
              <a:t>針刺し切創</a:t>
            </a:r>
            <a:r>
              <a:rPr lang="en-US" altLang="ja-JP" sz="6600" smtClean="0"/>
              <a:t/>
            </a:r>
            <a:br>
              <a:rPr lang="en-US" altLang="ja-JP" sz="6600" smtClean="0"/>
            </a:br>
            <a:r>
              <a:rPr lang="en-US" altLang="ja-JP" sz="6600" smtClean="0"/>
              <a:t/>
            </a:r>
            <a:br>
              <a:rPr lang="en-US" altLang="ja-JP" sz="6600" smtClean="0"/>
            </a:br>
            <a:r>
              <a:rPr lang="ja-JP" altLang="en-US" sz="6600" smtClean="0"/>
              <a:t>主な結果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8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28184" y="3709086"/>
            <a:ext cx="17295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11-12 n= 6,085</a:t>
            </a:r>
            <a:endParaRPr kumimoji="1" lang="ja-JP" altLang="en-US" sz="1900" dirty="0">
              <a:latin typeface="+mn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55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9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>
                <a:latin typeface="Arial Narrow" pitchFamily="34" charset="0"/>
              </a:rPr>
              <a:t>参考：病床規模別の針刺し切創発生率</a:t>
            </a:r>
            <a:r>
              <a:rPr lang="en-US" altLang="ja-JP" sz="1400" smtClean="0">
                <a:latin typeface="Arial Narrow" pitchFamily="34" charset="0"/>
              </a:rPr>
              <a:t>(100</a:t>
            </a:r>
            <a:r>
              <a:rPr lang="ja-JP" altLang="en-US" sz="1400" smtClean="0">
                <a:latin typeface="Arial Narrow" pitchFamily="34" charset="0"/>
              </a:rPr>
              <a:t>稼働病床あたり、</a:t>
            </a:r>
            <a:r>
              <a:rPr lang="en-US" altLang="ja-JP" sz="1400" smtClean="0">
                <a:latin typeface="Arial Narrow" pitchFamily="34" charset="0"/>
              </a:rPr>
              <a:t>JES2011)</a:t>
            </a:r>
            <a:endParaRPr lang="ja-JP" altLang="en-US" sz="1400" smtClean="0">
              <a:latin typeface="Arial Narrow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発生状況（</a:t>
            </a:r>
            <a:r>
              <a:rPr lang="en-US" altLang="ja-JP" smtClean="0"/>
              <a:t>%</a:t>
            </a:r>
            <a:r>
              <a:rPr lang="ja-JP" altLang="en-US" smtClean="0"/>
              <a:t>）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ja-JP" sz="4000" smtClean="0">
                <a:solidFill>
                  <a:srgbClr val="000000"/>
                </a:solidFill>
              </a:rPr>
              <a:t>針刺し切創の原因器材</a:t>
            </a:r>
            <a:r>
              <a:rPr lang="en-US" altLang="ja-JP" sz="4000" smtClean="0">
                <a:solidFill>
                  <a:srgbClr val="000000"/>
                </a:solidFill>
              </a:rPr>
              <a:t/>
            </a:r>
            <a:br>
              <a:rPr lang="en-US" altLang="ja-JP" sz="4000" smtClean="0">
                <a:solidFill>
                  <a:srgbClr val="000000"/>
                </a:solidFill>
              </a:rPr>
            </a:b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・</a:t>
            </a:r>
            <a:r>
              <a:rPr lang="en-US" altLang="ja-JP" sz="2000" smtClean="0">
                <a:solidFill>
                  <a:srgbClr val="000000"/>
                </a:solidFill>
                <a:latin typeface="+mn-ea"/>
              </a:rPr>
              <a:t>5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大原因器材は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注射針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縫合針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翼状針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、薬剤充填針、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静脈留置針</a:t>
            </a:r>
            <a:endParaRPr lang="ja-JP" altLang="en-US" sz="2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8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88</Words>
  <Application>Microsoft Office PowerPoint</Application>
  <PresentationFormat>画面に合わせる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PowerPoint プレゼンテーション</vt:lpstr>
      <vt:lpstr>JESおよびJES2013の概要</vt:lpstr>
      <vt:lpstr>JES2013提出データAの連結結果</vt:lpstr>
      <vt:lpstr>JES2013 針刺し切創  主な結果</vt:lpstr>
      <vt:lpstr>PowerPoint プレゼンテーション</vt:lpstr>
      <vt:lpstr>PowerPoint プレゼンテーション</vt:lpstr>
      <vt:lpstr>参考：病床規模別の針刺し切創発生率(100稼働病床あたり、JES2011)</vt:lpstr>
      <vt:lpstr>発生状況（%）</vt:lpstr>
      <vt:lpstr>針刺し切創の原因器材 ・5大原因器材は、注射針、縫合針、翼状針、薬剤充填針、静脈留置針</vt:lpstr>
      <vt:lpstr>針刺し切創原因器材の変化(2013vs2011)</vt:lpstr>
      <vt:lpstr>針刺し切創原因器材の変化</vt:lpstr>
      <vt:lpstr>まとめ</vt:lpstr>
      <vt:lpstr>まとめ</vt:lpstr>
      <vt:lpstr>【注意事項・免責事項】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5</cp:revision>
  <cp:lastPrinted>2015-06-15T23:54:09Z</cp:lastPrinted>
  <dcterms:created xsi:type="dcterms:W3CDTF">2014-12-19T12:18:34Z</dcterms:created>
  <dcterms:modified xsi:type="dcterms:W3CDTF">2015-06-16T00:01:08Z</dcterms:modified>
</cp:coreProperties>
</file>